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2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1566-62D5-4F56-9274-5729199D6DEF}" type="datetimeFigureOut">
              <a:rPr lang="es-CL" smtClean="0"/>
              <a:pPr/>
              <a:t>05-08-2013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9B70-4FEA-4626-BCA6-C203D5C6EF2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1566-62D5-4F56-9274-5729199D6DEF}" type="datetimeFigureOut">
              <a:rPr lang="es-CL" smtClean="0"/>
              <a:pPr/>
              <a:t>05-08-2013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9B70-4FEA-4626-BCA6-C203D5C6EF2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1566-62D5-4F56-9274-5729199D6DEF}" type="datetimeFigureOut">
              <a:rPr lang="es-CL" smtClean="0"/>
              <a:pPr/>
              <a:t>05-08-2013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9B70-4FEA-4626-BCA6-C203D5C6EF2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1566-62D5-4F56-9274-5729199D6DEF}" type="datetimeFigureOut">
              <a:rPr lang="es-CL" smtClean="0"/>
              <a:pPr/>
              <a:t>05-08-2013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9B70-4FEA-4626-BCA6-C203D5C6EF2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1566-62D5-4F56-9274-5729199D6DEF}" type="datetimeFigureOut">
              <a:rPr lang="es-CL" smtClean="0"/>
              <a:pPr/>
              <a:t>05-08-2013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9B70-4FEA-4626-BCA6-C203D5C6EF2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1566-62D5-4F56-9274-5729199D6DEF}" type="datetimeFigureOut">
              <a:rPr lang="es-CL" smtClean="0"/>
              <a:pPr/>
              <a:t>05-08-2013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9B70-4FEA-4626-BCA6-C203D5C6EF2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1566-62D5-4F56-9274-5729199D6DEF}" type="datetimeFigureOut">
              <a:rPr lang="es-CL" smtClean="0"/>
              <a:pPr/>
              <a:t>05-08-2013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9B70-4FEA-4626-BCA6-C203D5C6EF2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1566-62D5-4F56-9274-5729199D6DEF}" type="datetimeFigureOut">
              <a:rPr lang="es-CL" smtClean="0"/>
              <a:pPr/>
              <a:t>05-08-2013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9B70-4FEA-4626-BCA6-C203D5C6EF2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1566-62D5-4F56-9274-5729199D6DEF}" type="datetimeFigureOut">
              <a:rPr lang="es-CL" smtClean="0"/>
              <a:pPr/>
              <a:t>05-08-2013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9B70-4FEA-4626-BCA6-C203D5C6EF2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1566-62D5-4F56-9274-5729199D6DEF}" type="datetimeFigureOut">
              <a:rPr lang="es-CL" smtClean="0"/>
              <a:pPr/>
              <a:t>05-08-2013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9B70-4FEA-4626-BCA6-C203D5C6EF2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1566-62D5-4F56-9274-5729199D6DEF}" type="datetimeFigureOut">
              <a:rPr lang="es-CL" smtClean="0"/>
              <a:pPr/>
              <a:t>05-08-2013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9B70-4FEA-4626-BCA6-C203D5C6EF2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51566-62D5-4F56-9274-5729199D6DEF}" type="datetimeFigureOut">
              <a:rPr lang="es-CL" smtClean="0"/>
              <a:pPr/>
              <a:t>05-08-2013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B9B70-4FEA-4626-BCA6-C203D5C6EF2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gif"/><Relationship Id="rId4" Type="http://schemas.openxmlformats.org/officeDocument/2006/relationships/image" Target="../media/image16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2304255"/>
          </a:xfrm>
        </p:spPr>
        <p:txBody>
          <a:bodyPr>
            <a:normAutofit fontScale="90000"/>
          </a:bodyPr>
          <a:lstStyle/>
          <a:p>
            <a:pPr algn="l"/>
            <a:r>
              <a:rPr lang="es-CL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Colegio San Ignacio </a:t>
            </a:r>
            <a:br>
              <a:rPr lang="es-CL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s-CL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/>
            </a:r>
            <a:br>
              <a:rPr lang="es-CL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s-CL" sz="2400" dirty="0" smtClean="0">
                <a:latin typeface="+mn-lt"/>
              </a:rPr>
              <a:t>Colegio  San Ignacio.</a:t>
            </a:r>
            <a:br>
              <a:rPr lang="es-CL" sz="2400" dirty="0" smtClean="0">
                <a:latin typeface="+mn-lt"/>
              </a:rPr>
            </a:br>
            <a:r>
              <a:rPr lang="es-CL" sz="2400" dirty="0" smtClean="0">
                <a:latin typeface="+mn-lt"/>
              </a:rPr>
              <a:t>Viña del Mar.</a:t>
            </a:r>
            <a:r>
              <a:rPr lang="es-CL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s-CL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Mar.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2996952"/>
            <a:ext cx="7992888" cy="316835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CL" sz="5400" i="1" dirty="0" smtClean="0">
                <a:solidFill>
                  <a:schemeClr val="tx1"/>
                </a:solidFill>
              </a:rPr>
              <a:t>    </a:t>
            </a:r>
            <a:r>
              <a:rPr lang="es-CL" sz="5400" i="1" dirty="0" smtClean="0">
                <a:solidFill>
                  <a:schemeClr val="tx1"/>
                </a:solidFill>
              </a:rPr>
              <a:t>Plantas</a:t>
            </a:r>
          </a:p>
          <a:p>
            <a:pPr>
              <a:buFont typeface="Arial" pitchFamily="34" charset="0"/>
              <a:buChar char="•"/>
            </a:pPr>
            <a:endParaRPr lang="es-CL" sz="5400" i="1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CL" i="1" dirty="0" smtClean="0">
                <a:solidFill>
                  <a:schemeClr val="tx1"/>
                </a:solidFill>
              </a:rPr>
              <a:t>Prof.  Sandra  Vidal.</a:t>
            </a:r>
          </a:p>
          <a:p>
            <a:pPr>
              <a:buFont typeface="Arial" pitchFamily="34" charset="0"/>
              <a:buChar char="•"/>
            </a:pPr>
            <a:r>
              <a:rPr lang="es-CL" i="1" dirty="0" smtClean="0">
                <a:solidFill>
                  <a:schemeClr val="tx1"/>
                </a:solidFill>
              </a:rPr>
              <a:t>Curso:  1ro  básico.</a:t>
            </a:r>
            <a:endParaRPr lang="es-CL" i="1" dirty="0">
              <a:solidFill>
                <a:schemeClr val="tx1"/>
              </a:solidFill>
            </a:endParaRPr>
          </a:p>
        </p:txBody>
      </p:sp>
      <p:pic>
        <p:nvPicPr>
          <p:cNvPr id="4" name="3 Image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04664"/>
            <a:ext cx="187220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Tipos de  tallos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/>
          <a:lstStyle/>
          <a:p>
            <a:r>
              <a:rPr lang="es-CL" dirty="0" smtClean="0"/>
              <a:t>Según   su grosor  se pueden clasificar  en:</a:t>
            </a:r>
          </a:p>
          <a:p>
            <a:endParaRPr lang="es-CL" dirty="0" smtClean="0"/>
          </a:p>
          <a:p>
            <a:r>
              <a:rPr lang="es-CL" dirty="0" smtClean="0"/>
              <a:t>Tallo  leñoso: Es  duro y resistente.</a:t>
            </a:r>
          </a:p>
          <a:p>
            <a:endParaRPr lang="es-CL" dirty="0" smtClean="0"/>
          </a:p>
          <a:p>
            <a:pPr>
              <a:buNone/>
            </a:pPr>
            <a:endParaRPr lang="es-CL" dirty="0" smtClean="0"/>
          </a:p>
          <a:p>
            <a:r>
              <a:rPr lang="es-CL" dirty="0" smtClean="0"/>
              <a:t>Tallo herbáceo: Es delgado, frágil  y flexible.</a:t>
            </a:r>
            <a:endParaRPr lang="es-CL" dirty="0"/>
          </a:p>
        </p:txBody>
      </p:sp>
      <p:pic>
        <p:nvPicPr>
          <p:cNvPr id="4" name="3 Imagen" descr="http://www.aitanatp.com/nivel5/plantas/images/abeto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1628800"/>
            <a:ext cx="1296144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http://www.aitanatp.com/nivel5/plantas/images/roble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1772816"/>
            <a:ext cx="1371922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Imagen" descr="http://www.aitanatp.com/nivel5/plantas/images/violeta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4941168"/>
            <a:ext cx="1944216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pic>
        <p:nvPicPr>
          <p:cNvPr id="1025" name="Imagen 33" descr="http://www.aitanatp.com/nivel5/plantas/images/perejil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0" y="4653136"/>
            <a:ext cx="1198240" cy="1729278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7020272" y="6054824"/>
            <a:ext cx="10081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 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Perejil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3419872" y="5949280"/>
            <a:ext cx="8426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smtClean="0"/>
              <a:t>Violeta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Hojas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/>
          </a:bodyPr>
          <a:lstStyle/>
          <a:p>
            <a:r>
              <a:rPr lang="es-CL" sz="2800" dirty="0" smtClean="0"/>
              <a:t>La hoja está formada por una lámina plana, llamada limbo que se une a la rama por un rabillo llamado peciolo.</a:t>
            </a:r>
            <a:br>
              <a:rPr lang="es-CL" sz="2800" dirty="0" smtClean="0"/>
            </a:br>
            <a:r>
              <a:rPr lang="es-CL" sz="2800" dirty="0" smtClean="0"/>
              <a:t>Sirve para elaborar el alimento de la planta.</a:t>
            </a:r>
            <a:endParaRPr lang="es-CL" sz="2800" dirty="0"/>
          </a:p>
        </p:txBody>
      </p:sp>
      <p:pic>
        <p:nvPicPr>
          <p:cNvPr id="4" name="3 Imagen" descr="http://www.aitanatp.com/nivel5/plantas/images/hoj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3284984"/>
            <a:ext cx="4248472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Tipos  de hojas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Según  su forma se pueden clasificar en:</a:t>
            </a:r>
          </a:p>
          <a:p>
            <a:endParaRPr lang="es-CL" dirty="0" smtClean="0"/>
          </a:p>
          <a:p>
            <a:r>
              <a:rPr lang="es-CL" dirty="0" smtClean="0"/>
              <a:t>Palmeadas:</a:t>
            </a:r>
          </a:p>
          <a:p>
            <a:endParaRPr lang="es-CL" dirty="0" smtClean="0"/>
          </a:p>
          <a:p>
            <a:r>
              <a:rPr lang="es-CL" dirty="0" smtClean="0"/>
              <a:t>Lanceoladas: </a:t>
            </a:r>
          </a:p>
          <a:p>
            <a:endParaRPr lang="es-CL" dirty="0" smtClean="0"/>
          </a:p>
          <a:p>
            <a:r>
              <a:rPr lang="es-CL" dirty="0" smtClean="0"/>
              <a:t>Acorazonadas: </a:t>
            </a:r>
          </a:p>
          <a:p>
            <a:endParaRPr lang="es-CL" dirty="0" smtClean="0"/>
          </a:p>
          <a:p>
            <a:r>
              <a:rPr lang="es-CL" dirty="0" smtClean="0"/>
              <a:t>Elípticas: </a:t>
            </a:r>
          </a:p>
          <a:p>
            <a:endParaRPr lang="es-CL" dirty="0" smtClean="0"/>
          </a:p>
          <a:p>
            <a:endParaRPr lang="es-CL" dirty="0"/>
          </a:p>
        </p:txBody>
      </p:sp>
      <p:pic>
        <p:nvPicPr>
          <p:cNvPr id="4" name="3 Imagen" descr="http://www.aitanatp.com/nivel5/plantas/images/palmeada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2132857"/>
            <a:ext cx="1944216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http://www.aitanatp.com/nivel5/plantas/images/lanceolada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3429000"/>
            <a:ext cx="1728192" cy="987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Imagen" descr="http://www.aitanatp.com/nivel5/plantas/images/acorazonada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4293096"/>
            <a:ext cx="1224136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 descr="http://www.aitanatp.com/nivel5/plantas/images/eliptica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784" y="5157192"/>
            <a:ext cx="1008112" cy="1412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Actividad oral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r>
              <a:rPr lang="es-CL" dirty="0" smtClean="0"/>
              <a:t>¿por qué  las plantas son seres vivos?</a:t>
            </a:r>
          </a:p>
          <a:p>
            <a:r>
              <a:rPr lang="es-CL" dirty="0" smtClean="0"/>
              <a:t>¿Cómo se cultiva una planta?</a:t>
            </a:r>
          </a:p>
          <a:p>
            <a:r>
              <a:rPr lang="es-CL" dirty="0" smtClean="0"/>
              <a:t>¿Cuáles son las partes de una planta?</a:t>
            </a:r>
          </a:p>
          <a:p>
            <a:r>
              <a:rPr lang="es-CL" dirty="0" smtClean="0"/>
              <a:t>¿Qué función cumple  la raíz?</a:t>
            </a:r>
          </a:p>
          <a:p>
            <a:r>
              <a:rPr lang="es-CL" dirty="0" smtClean="0"/>
              <a:t>¿Qué  función cumple  el tallo?</a:t>
            </a:r>
          </a:p>
          <a:p>
            <a:r>
              <a:rPr lang="es-CL" dirty="0" smtClean="0"/>
              <a:t>¿Qué  función cumplen las hojas de la planta?</a:t>
            </a:r>
          </a:p>
          <a:p>
            <a:r>
              <a:rPr lang="es-CL" dirty="0" smtClean="0"/>
              <a:t>¿Cómo se pueden clasificar  los tallos de una planta?</a:t>
            </a:r>
          </a:p>
          <a:p>
            <a:r>
              <a:rPr lang="es-CL" dirty="0" smtClean="0"/>
              <a:t>¿Cómo se pueden  clasificar las hojas de una planta?</a:t>
            </a:r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Definición: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>
            <a:normAutofit/>
          </a:bodyPr>
          <a:lstStyle/>
          <a:p>
            <a:r>
              <a:rPr lang="es-CL" dirty="0" smtClean="0"/>
              <a:t> </a:t>
            </a:r>
            <a:r>
              <a:rPr lang="es-CL" dirty="0" smtClean="0"/>
              <a:t>Las plantas son seres vivos porque nacen, crecen, se alimentan, se reproducen y mueren.</a:t>
            </a:r>
          </a:p>
          <a:p>
            <a:r>
              <a:rPr lang="es-CL" dirty="0" smtClean="0"/>
              <a:t>Las plantas nacen de semillas y a diferencia de los animales, crecen en altura durante toda su vida.</a:t>
            </a:r>
          </a:p>
          <a:p>
            <a:r>
              <a:rPr lang="es-CL" dirty="0" smtClean="0"/>
              <a:t>Las plantas también se reproducen. Una planta produce muchas semillas de las que más tarde nacen nuevas plantas.</a:t>
            </a:r>
          </a:p>
          <a:p>
            <a:r>
              <a:rPr lang="es-CL" dirty="0" smtClean="0"/>
              <a:t>Por último, las plantas se secan y mueren</a:t>
            </a:r>
            <a:r>
              <a:rPr lang="es-CL" dirty="0" smtClean="0"/>
              <a:t>.</a:t>
            </a:r>
            <a:endParaRPr lang="es-C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Fases  del cultivo  de una planta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smtClean="0"/>
              <a:t>Los </a:t>
            </a:r>
            <a:r>
              <a:rPr lang="es-CL" dirty="0" smtClean="0"/>
              <a:t>agricultores siembran las semillas.</a:t>
            </a:r>
          </a:p>
          <a:p>
            <a:endParaRPr lang="es-CL" dirty="0"/>
          </a:p>
        </p:txBody>
      </p:sp>
      <p:pic>
        <p:nvPicPr>
          <p:cNvPr id="6" name="5 Imagen" descr="http://www.aitanatp.com/nivel5/plantas/images/fase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412776"/>
            <a:ext cx="6912768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793507"/>
          </a:xfrm>
        </p:spPr>
        <p:txBody>
          <a:bodyPr>
            <a:normAutofit lnSpcReduction="10000"/>
          </a:bodyPr>
          <a:lstStyle/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smtClean="0"/>
              <a:t>De </a:t>
            </a:r>
            <a:r>
              <a:rPr lang="es-CL" dirty="0" smtClean="0"/>
              <a:t>cada semilla nace una pequeña planta</a:t>
            </a:r>
            <a:endParaRPr lang="es-CL" dirty="0"/>
          </a:p>
        </p:txBody>
      </p:sp>
      <p:pic>
        <p:nvPicPr>
          <p:cNvPr id="5" name="4 Imagen" descr="http://www.aitanatp.com/nivel5/plantas/images/fase2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836712"/>
            <a:ext cx="7272808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http://www.aitanatp.com/nivel5/plantas/images/fase3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32656"/>
            <a:ext cx="7560840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899592" y="5157192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CL" sz="3200" dirty="0" smtClean="0"/>
              <a:t>  La </a:t>
            </a:r>
            <a:r>
              <a:rPr lang="es-CL" sz="3200" dirty="0" smtClean="0"/>
              <a:t>planta crece y se forman las flores.</a:t>
            </a:r>
            <a:endParaRPr lang="es-CL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smtClean="0"/>
              <a:t>Las flores se transforman en frutos</a:t>
            </a:r>
          </a:p>
          <a:p>
            <a:endParaRPr lang="es-CL" dirty="0"/>
          </a:p>
        </p:txBody>
      </p:sp>
      <p:pic>
        <p:nvPicPr>
          <p:cNvPr id="5" name="4 Imagen" descr="http://www.aitanatp.com/nivel5/plantas/images/fase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620688"/>
            <a:ext cx="712879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es-CL" dirty="0" smtClean="0"/>
              <a:t>Partes   de la planta:</a:t>
            </a:r>
            <a:endParaRPr lang="es-CL" dirty="0"/>
          </a:p>
        </p:txBody>
      </p:sp>
      <p:pic>
        <p:nvPicPr>
          <p:cNvPr id="8" name="7 Imagen" descr="http://www.aitanatp.com/nivel5/plantas/images/partes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590674"/>
            <a:ext cx="6408711" cy="464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Funciones  de las partes de las  plantas</a:t>
            </a:r>
            <a:endParaRPr lang="es-CL" dirty="0"/>
          </a:p>
        </p:txBody>
      </p:sp>
      <p:sp>
        <p:nvSpPr>
          <p:cNvPr id="12" name="11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CL" b="1" u="sng" dirty="0" smtClean="0"/>
              <a:t>Raíz:</a:t>
            </a:r>
            <a:endParaRPr lang="es-CL" dirty="0" smtClean="0"/>
          </a:p>
          <a:p>
            <a:r>
              <a:rPr lang="es-CL" sz="2800" dirty="0" smtClean="0"/>
              <a:t>P</a:t>
            </a:r>
            <a:r>
              <a:rPr lang="es-CL" sz="2800" dirty="0" smtClean="0"/>
              <a:t>arte </a:t>
            </a:r>
            <a:r>
              <a:rPr lang="es-CL" sz="2800" dirty="0" smtClean="0"/>
              <a:t>de la planta que crece bajo tierra. </a:t>
            </a:r>
            <a:endParaRPr lang="es-CL" sz="2800" dirty="0" smtClean="0"/>
          </a:p>
          <a:p>
            <a:r>
              <a:rPr lang="es-CL" sz="2800" dirty="0" smtClean="0"/>
              <a:t>Tiene </a:t>
            </a:r>
            <a:r>
              <a:rPr lang="es-CL" sz="2800" dirty="0" smtClean="0"/>
              <a:t>dos funciones: </a:t>
            </a:r>
            <a:r>
              <a:rPr lang="es-CL" sz="2800" dirty="0" smtClean="0"/>
              <a:t>sostenerla </a:t>
            </a:r>
            <a:r>
              <a:rPr lang="es-CL" sz="2800" dirty="0" smtClean="0"/>
              <a:t>y </a:t>
            </a:r>
            <a:r>
              <a:rPr lang="es-CL" sz="2800" dirty="0" smtClean="0"/>
              <a:t> </a:t>
            </a:r>
            <a:r>
              <a:rPr lang="es-CL" sz="2800" dirty="0" smtClean="0"/>
              <a:t>buscar alimento.</a:t>
            </a:r>
            <a:br>
              <a:rPr lang="es-CL" sz="2800" dirty="0" smtClean="0"/>
            </a:br>
            <a:r>
              <a:rPr lang="es-ES" sz="2800" dirty="0" smtClean="0"/>
              <a:t>La raíz absorbe el agua y las sales minerales que hay en la tierra, a través de unos pelitos muy finos llamados pelos absorbentes.</a:t>
            </a:r>
            <a:endParaRPr lang="es-CL" sz="2800" dirty="0" smtClean="0"/>
          </a:p>
          <a:p>
            <a:endParaRPr lang="es-CL" dirty="0"/>
          </a:p>
        </p:txBody>
      </p:sp>
      <p:pic>
        <p:nvPicPr>
          <p:cNvPr id="13" name="12 Imagen" descr="http://www.aitanatp.com/nivel5/plantas/images/raiz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4005064"/>
            <a:ext cx="3109342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Tallo</a:t>
            </a:r>
            <a:endParaRPr lang="es-CL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003232" cy="5112568"/>
          </a:xfrm>
        </p:spPr>
        <p:txBody>
          <a:bodyPr/>
          <a:lstStyle/>
          <a:p>
            <a:r>
              <a:rPr lang="es-CL" sz="2800" dirty="0" smtClean="0"/>
              <a:t>Suele crecer por encima del suelo</a:t>
            </a:r>
            <a:r>
              <a:rPr lang="es-CL" sz="2800" dirty="0" smtClean="0"/>
              <a:t>.</a:t>
            </a:r>
          </a:p>
          <a:p>
            <a:r>
              <a:rPr lang="es-CL" sz="2800" dirty="0" smtClean="0"/>
              <a:t> </a:t>
            </a:r>
            <a:r>
              <a:rPr lang="es-CL" sz="2800" dirty="0" smtClean="0"/>
              <a:t>Sirve para sujetar las hojas y los órganos reproductores, como las flores; y para transportar el agua y las sales minerales desde la </a:t>
            </a:r>
            <a:r>
              <a:rPr lang="es-CL" sz="2800" dirty="0" smtClean="0"/>
              <a:t>raíz </a:t>
            </a:r>
            <a:r>
              <a:rPr lang="es-CL" sz="2800" dirty="0" smtClean="0"/>
              <a:t>hasta las hojas. </a:t>
            </a:r>
            <a:endParaRPr lang="es-CL" sz="2800" dirty="0" smtClean="0"/>
          </a:p>
          <a:p>
            <a:endParaRPr lang="es-CL" dirty="0"/>
          </a:p>
        </p:txBody>
      </p:sp>
      <p:pic>
        <p:nvPicPr>
          <p:cNvPr id="8" name="7 Imagen" descr="http://www.aitanatp.com/nivel5/plantas/images/tall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356992"/>
            <a:ext cx="3888432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338</Words>
  <Application>Microsoft Office PowerPoint</Application>
  <PresentationFormat>Presentación en pantalla (4:3)</PresentationFormat>
  <Paragraphs>77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Colegio San Ignacio   Colegio  San Ignacio. Viña del Mar. Mar.</vt:lpstr>
      <vt:lpstr>Definición:</vt:lpstr>
      <vt:lpstr>Fases  del cultivo  de una planta </vt:lpstr>
      <vt:lpstr>Diapositiva 4</vt:lpstr>
      <vt:lpstr>Diapositiva 5</vt:lpstr>
      <vt:lpstr>Diapositiva 6</vt:lpstr>
      <vt:lpstr>Diapositiva 7</vt:lpstr>
      <vt:lpstr>Funciones  de las partes de las  plantas</vt:lpstr>
      <vt:lpstr>Tallo</vt:lpstr>
      <vt:lpstr>Tipos de  tallos</vt:lpstr>
      <vt:lpstr>Hojas</vt:lpstr>
      <vt:lpstr>Tipos  de hojas</vt:lpstr>
      <vt:lpstr>Actividad oral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Colegio San Ignacio   Colegio  San Ignacio. Viña del Mar. Mar.</dc:title>
  <dc:creator>Sandra Soledad</dc:creator>
  <cp:lastModifiedBy>Sandra Soledad</cp:lastModifiedBy>
  <cp:revision>12</cp:revision>
  <dcterms:created xsi:type="dcterms:W3CDTF">2012-04-15T17:45:34Z</dcterms:created>
  <dcterms:modified xsi:type="dcterms:W3CDTF">2013-08-05T13:08:52Z</dcterms:modified>
</cp:coreProperties>
</file>